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94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DCD69EB-B0D4-4568-9487-4D8996707E37}" type="datetimeFigureOut">
              <a:rPr lang="zh-CN" altLang="en-US" smtClean="0"/>
              <a:pPr/>
              <a:t>2014/4/3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79B8DA6-BA84-4FC6-9C7F-860CCA1059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Roots and Shoots</a:t>
            </a:r>
            <a:br>
              <a:rPr lang="en-US" altLang="zh-CN" dirty="0" smtClean="0"/>
            </a:br>
            <a:r>
              <a:rPr lang="en-US" altLang="zh-CN" dirty="0" smtClean="0"/>
              <a:t>——The Million Tree Project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上海根与芽</a:t>
            </a:r>
            <a:endParaRPr lang="en-US" altLang="zh-CN" sz="2800" dirty="0" smtClean="0"/>
          </a:p>
          <a:p>
            <a:r>
              <a:rPr lang="en-US" altLang="zh-CN" sz="2800" dirty="0" smtClean="0"/>
              <a:t>——</a:t>
            </a:r>
            <a:r>
              <a:rPr lang="zh-CN" altLang="en-US" sz="2800" dirty="0" smtClean="0"/>
              <a:t>百万植树计划</a:t>
            </a:r>
            <a:endParaRPr lang="zh-CN" altLang="en-US" sz="2800" dirty="0"/>
          </a:p>
        </p:txBody>
      </p:sp>
      <p:pic>
        <p:nvPicPr>
          <p:cNvPr id="1026" name="Picture 2" descr="C:\Users\XIEHEwy\Desktop\1915770_151851353130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94" y="188640"/>
            <a:ext cx="3672408" cy="367240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XIEHEwy\Desktop\10618_2007122114120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48" y="3736429"/>
            <a:ext cx="2705100" cy="2428875"/>
          </a:xfrm>
          <a:prstGeom prst="ellipse">
            <a:avLst/>
          </a:prstGeom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2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Facts:</a:t>
            </a:r>
            <a:br>
              <a:rPr lang="en-US" altLang="zh-CN" dirty="0" smtClean="0"/>
            </a:br>
            <a:r>
              <a:rPr lang="zh-CN" altLang="en-US" dirty="0" smtClean="0"/>
              <a:t>一些事实：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Around </a:t>
            </a:r>
            <a:r>
              <a:rPr lang="en-US" altLang="zh-CN" b="1" dirty="0" smtClean="0"/>
              <a:t>4 046.8564224 km² </a:t>
            </a:r>
            <a:r>
              <a:rPr lang="en-US" altLang="zh-CN" dirty="0" smtClean="0"/>
              <a:t>of land turned into desert per year in China.</a:t>
            </a: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中国每年有大约 </a:t>
            </a:r>
            <a:r>
              <a:rPr lang="en-US" altLang="zh-CN" sz="2800" b="1" dirty="0" smtClean="0">
                <a:latin typeface="微软雅黑" pitchFamily="34" charset="-122"/>
                <a:ea typeface="微软雅黑" pitchFamily="34" charset="-122"/>
              </a:rPr>
              <a:t>4 046.8564224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平方千米土地变为荒漠。</a:t>
            </a:r>
            <a:endParaRPr lang="en-US" altLang="zh-CN" dirty="0" smtClean="0"/>
          </a:p>
          <a:p>
            <a:r>
              <a:rPr lang="en-US" altLang="zh-CN" dirty="0" smtClean="0"/>
              <a:t>Especially for Inner Mongolia, the desertification is a serious issue.</a:t>
            </a:r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内蒙古的荒漠化问题异常的严重。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85497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Mission</a:t>
            </a:r>
            <a:br>
              <a:rPr lang="en-US" altLang="zh-CN" dirty="0" smtClean="0"/>
            </a:br>
            <a:r>
              <a:rPr lang="zh-CN" altLang="en-US" dirty="0" smtClean="0"/>
              <a:t>我们的使命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Protect our environment from desertification by planting trees.</a:t>
            </a:r>
          </a:p>
          <a:p>
            <a:pPr marL="68580" indent="0">
              <a:buNone/>
            </a:pPr>
            <a:endParaRPr lang="en-US" altLang="zh-CN" dirty="0"/>
          </a:p>
          <a:p>
            <a:pPr marL="68580" indent="0">
              <a:buNone/>
            </a:pPr>
            <a:endParaRPr lang="en-US" altLang="zh-CN" dirty="0" smtClean="0"/>
          </a:p>
          <a:p>
            <a:pPr marL="68580" indent="0">
              <a:buNone/>
            </a:pPr>
            <a:endParaRPr lang="en-US" altLang="zh-CN" dirty="0" smtClean="0"/>
          </a:p>
          <a:p>
            <a:r>
              <a:rPr lang="zh-CN" altLang="en-US" dirty="0" smtClean="0"/>
              <a:t>我们通过种植树木的方法来遏制土地的荒漠化。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6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62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The Million Tree Project</a:t>
            </a:r>
            <a:br>
              <a:rPr lang="en-US" altLang="zh-CN" dirty="0" smtClean="0"/>
            </a:br>
            <a:r>
              <a:rPr lang="zh-CN" altLang="en-US" dirty="0" smtClean="0"/>
              <a:t>百万植树</a:t>
            </a:r>
            <a:r>
              <a:rPr lang="zh-CN" altLang="en-US" dirty="0"/>
              <a:t>计划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Started in 2007.</a:t>
            </a:r>
          </a:p>
          <a:p>
            <a:r>
              <a:rPr lang="zh-CN" altLang="en-US" dirty="0" smtClean="0"/>
              <a:t>始于</a:t>
            </a:r>
            <a:r>
              <a:rPr lang="en-US" altLang="zh-CN" dirty="0" smtClean="0"/>
              <a:t>2007</a:t>
            </a:r>
            <a:r>
              <a:rPr lang="zh-CN" altLang="en-US" dirty="0" smtClean="0"/>
              <a:t>年。</a:t>
            </a:r>
            <a:endParaRPr lang="en-US" altLang="zh-CN" dirty="0" smtClean="0"/>
          </a:p>
          <a:p>
            <a:pPr marL="68580" indent="0">
              <a:buNone/>
            </a:pPr>
            <a:endParaRPr lang="en-US" altLang="zh-CN" dirty="0"/>
          </a:p>
          <a:p>
            <a:pPr marL="6858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Our goal is to plant 1 million trees in Inner   Mongolia before 2014.</a:t>
            </a:r>
          </a:p>
          <a:p>
            <a:r>
              <a:rPr lang="zh-CN" altLang="en-US" dirty="0" smtClean="0"/>
              <a:t>我们的目标是在</a:t>
            </a:r>
            <a:r>
              <a:rPr lang="en-US" altLang="zh-CN" dirty="0" smtClean="0"/>
              <a:t>2014</a:t>
            </a:r>
            <a:r>
              <a:rPr lang="zh-CN" altLang="en-US" dirty="0" smtClean="0"/>
              <a:t>年之前在内蒙古种植</a:t>
            </a:r>
            <a:r>
              <a:rPr lang="en-US" altLang="zh-CN" dirty="0" smtClean="0"/>
              <a:t>1</a:t>
            </a:r>
            <a:r>
              <a:rPr lang="zh-CN" altLang="en-US" dirty="0" smtClean="0"/>
              <a:t>百万棵树。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8462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IEHEwy\Desktop\wKgB3FHYF-6AGTnPAAEUZt4Lm3c84.groupinfo.w600_副本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14" y="1198070"/>
            <a:ext cx="3600400" cy="1937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XIEHEwy\Desktop\424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95" y="4221088"/>
            <a:ext cx="8027318" cy="211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接箭头连接符 4"/>
          <p:cNvCxnSpPr/>
          <p:nvPr/>
        </p:nvCxnSpPr>
        <p:spPr>
          <a:xfrm>
            <a:off x="4432460" y="2166577"/>
            <a:ext cx="71560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:\Users\XIEHEwy\Desktop\image-20090520-3f106mwirqxcwx0afw2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405" y="692696"/>
            <a:ext cx="3283711" cy="246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接箭头连接符 9"/>
          <p:cNvCxnSpPr/>
          <p:nvPr/>
        </p:nvCxnSpPr>
        <p:spPr>
          <a:xfrm>
            <a:off x="6962261" y="3227487"/>
            <a:ext cx="0" cy="9215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5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Our Belief:</a:t>
            </a:r>
            <a:br>
              <a:rPr lang="en-US" altLang="zh-CN" dirty="0" smtClean="0"/>
            </a:br>
            <a:r>
              <a:rPr lang="zh-CN" altLang="en-US" dirty="0" smtClean="0"/>
              <a:t>我们的信仰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We believe that we could desertification by planting more trees.</a:t>
            </a:r>
          </a:p>
          <a:p>
            <a:r>
              <a:rPr lang="zh-CN" altLang="en-US" dirty="0" smtClean="0"/>
              <a:t>我们坚信可以通过植树来改变沙漠化。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We are  planting a tree to teach us to gather strength from my deepest roots—How to respect our nature.</a:t>
            </a:r>
          </a:p>
          <a:p>
            <a:r>
              <a:rPr lang="zh-CN" altLang="en-US" dirty="0" smtClean="0"/>
              <a:t>种树告诉我们，如何从自身内心最深处去汲取力量并感悟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如何尊重大自然。</a:t>
            </a:r>
            <a:endParaRPr lang="en-US" altLang="zh-CN" dirty="0" smtClean="0"/>
          </a:p>
          <a:p>
            <a:endParaRPr lang="en-US" altLang="zh-CN" dirty="0" smtClean="0">
              <a:solidFill>
                <a:srgbClr val="FF0000"/>
              </a:solidFill>
            </a:endParaRPr>
          </a:p>
          <a:p>
            <a:endParaRPr lang="en-US" altLang="zh-CN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XIEHEwy\Desktop\IMG_2548_副本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2" t="4938" r="21860"/>
          <a:stretch/>
        </p:blipFill>
        <p:spPr bwMode="auto">
          <a:xfrm>
            <a:off x="4716016" y="741641"/>
            <a:ext cx="1852890" cy="2000156"/>
          </a:xfrm>
          <a:prstGeom prst="ellipse">
            <a:avLst/>
          </a:prstGeom>
          <a:ln>
            <a:noFill/>
          </a:ln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What we can do</a:t>
            </a:r>
            <a:br>
              <a:rPr lang="en-US" altLang="zh-CN" dirty="0" smtClean="0"/>
            </a:br>
            <a:r>
              <a:rPr lang="zh-CN" altLang="en-US" dirty="0" smtClean="0"/>
              <a:t>我们能做什么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Donate what you can</a:t>
            </a:r>
            <a:r>
              <a:rPr lang="zh-CN" altLang="en-US" dirty="0" smtClean="0"/>
              <a:t>！！！！！！</a:t>
            </a:r>
            <a:endParaRPr lang="en-US" altLang="zh-CN" dirty="0" smtClean="0"/>
          </a:p>
          <a:p>
            <a:r>
              <a:rPr lang="zh-CN" altLang="en-US" dirty="0" smtClean="0"/>
              <a:t>力所能及的捐助！！！！！！</a:t>
            </a:r>
            <a:endParaRPr lang="en-US" altLang="zh-CN" dirty="0" smtClean="0"/>
          </a:p>
          <a:p>
            <a:r>
              <a:rPr lang="en-US" altLang="zh-CN" dirty="0" smtClean="0"/>
              <a:t>If you donate 25 </a:t>
            </a:r>
            <a:r>
              <a:rPr lang="en-US" altLang="zh-CN" dirty="0" err="1" smtClean="0"/>
              <a:t>kuai</a:t>
            </a:r>
            <a:r>
              <a:rPr lang="en-US" altLang="zh-CN" dirty="0" smtClean="0"/>
              <a:t>, you can get a recycle bag~~</a:t>
            </a:r>
          </a:p>
          <a:p>
            <a:r>
              <a:rPr lang="zh-CN" altLang="en-US" dirty="0" smtClean="0"/>
              <a:t>如果你捐到</a:t>
            </a:r>
            <a:r>
              <a:rPr lang="en-US" altLang="zh-CN" dirty="0" smtClean="0"/>
              <a:t>25</a:t>
            </a:r>
            <a:r>
              <a:rPr lang="zh-CN" altLang="en-US" dirty="0" smtClean="0"/>
              <a:t>元，你就可以得到一个环保袋</a:t>
            </a:r>
            <a:r>
              <a:rPr lang="en-US" altLang="zh-CN" dirty="0" smtClean="0"/>
              <a:t>~~</a:t>
            </a:r>
          </a:p>
          <a:p>
            <a:r>
              <a:rPr lang="en-US" altLang="zh-CN" dirty="0" smtClean="0"/>
              <a:t>If you donate 40 </a:t>
            </a:r>
            <a:r>
              <a:rPr lang="en-US" altLang="zh-CN" dirty="0" err="1" smtClean="0"/>
              <a:t>kuai</a:t>
            </a:r>
            <a:r>
              <a:rPr lang="en-US" altLang="zh-CN" dirty="0" smtClean="0"/>
              <a:t>, you can get a recycle bag + a badge + a tree in Inner Mongolia~~</a:t>
            </a:r>
          </a:p>
          <a:p>
            <a:r>
              <a:rPr lang="zh-CN" altLang="en-US" dirty="0" smtClean="0"/>
              <a:t>如果你捐到</a:t>
            </a:r>
            <a:r>
              <a:rPr lang="en-US" altLang="zh-CN" dirty="0" smtClean="0"/>
              <a:t>40</a:t>
            </a:r>
            <a:r>
              <a:rPr lang="zh-CN" altLang="en-US" dirty="0" smtClean="0"/>
              <a:t>元，你就可以得到一个环保袋，一个根与芽社团的勋章，并且向内蒙古捐赠一棵树</a:t>
            </a:r>
            <a:r>
              <a:rPr lang="en-US" altLang="zh-CN" dirty="0" smtClean="0"/>
              <a:t>~~</a:t>
            </a:r>
          </a:p>
          <a:p>
            <a:pPr marL="68580" indent="0">
              <a:buNone/>
            </a:pPr>
            <a:endParaRPr lang="zh-CN" altLang="en-US" dirty="0"/>
          </a:p>
        </p:txBody>
      </p:sp>
      <p:pic>
        <p:nvPicPr>
          <p:cNvPr id="3075" name="Picture 3" descr="C:\Users\XIEHEwy\Desktop\IMG_2545_副本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729" y="836712"/>
            <a:ext cx="2258891" cy="1852092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259632" y="1772816"/>
            <a:ext cx="6637468" cy="1362075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dirty="0" smtClean="0"/>
              <a:t>Appreciate your ancestor, your land, and your home. </a:t>
            </a:r>
            <a:endParaRPr lang="zh-CN" altLang="en-US" sz="4400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1259632" y="3645024"/>
            <a:ext cx="6637467" cy="1520413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zh-CN" altLang="en-US" sz="4000" dirty="0" smtClean="0">
                <a:solidFill>
                  <a:schemeClr val="bg2">
                    <a:lumMod val="50000"/>
                  </a:schemeClr>
                </a:solidFill>
              </a:rPr>
              <a:t>应对我们的祖先，我们的大自然，我们的家，心存感激。</a:t>
            </a:r>
            <a:endParaRPr lang="en-US" altLang="zh-CN" sz="40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1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奥斯汀">
  <a:themeElements>
    <a:clrScheme name="奥斯汀">
      <a:dk1>
        <a:sysClr val="windowText" lastClr="000000"/>
      </a:dk1>
      <a:lt1>
        <a:sysClr val="window" lastClr="CCE8C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奥斯汀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104</TotalTime>
  <Words>395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奥斯汀</vt:lpstr>
      <vt:lpstr>Roots and Shoots ——The Million Tree Project</vt:lpstr>
      <vt:lpstr>Facts: 一些事实：</vt:lpstr>
      <vt:lpstr>Mission 我们的使命</vt:lpstr>
      <vt:lpstr>The Million Tree Project 百万植树计划</vt:lpstr>
      <vt:lpstr>PowerPoint Presentation</vt:lpstr>
      <vt:lpstr>Our Belief: 我们的信仰</vt:lpstr>
      <vt:lpstr>What we can do 我们能做什么</vt:lpstr>
      <vt:lpstr>Appreciate your ancestor, your land, and your home.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Roots and Shoots ——The Million Tree Project</dc:title>
  <dc:creator>XIEHEwy</dc:creator>
  <cp:lastModifiedBy>Drew</cp:lastModifiedBy>
  <cp:revision>12</cp:revision>
  <dcterms:created xsi:type="dcterms:W3CDTF">2013-11-28T07:30:21Z</dcterms:created>
  <dcterms:modified xsi:type="dcterms:W3CDTF">2014-04-03T08:49:19Z</dcterms:modified>
</cp:coreProperties>
</file>